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9" d="100"/>
          <a:sy n="109" d="100"/>
        </p:scale>
        <p:origin x="-90" y="-10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7313468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kk-KZ" sz="1000" dirty="0" smtClean="0">
                          <a:solidFill>
                            <a:schemeClr val="tx1"/>
                          </a:solidFill>
                          <a:latin typeface="Times New Roman" panose="02020603050405020304" pitchFamily="18" charset="0"/>
                          <a:cs typeface="Times New Roman" panose="02020603050405020304" pitchFamily="18" charset="0"/>
                        </a:rPr>
                        <a:t>38</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04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наурызға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Көшпелі бұлтты, таңертең және күндіз кей уақытта жаңбыр, найзағай болады. Оңтүстік-батыстан жел соғады, күші 8-13, екпіні 15-20 м/с. Ауа температурасы түнде 8-10, күндіз 17-19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06 наурызға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05 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06 наурызға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 жаңбыр жауады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8-13 м/с. Ауа температурасы  7-9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13594</TotalTime>
  <Words>600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2803</cp:revision>
  <cp:lastPrinted>2021-07-01T03:56:27Z</cp:lastPrinted>
  <dcterms:created xsi:type="dcterms:W3CDTF">2018-03-27T06:03:00Z</dcterms:created>
  <dcterms:modified xsi:type="dcterms:W3CDTF">2023-03-04T07:28:09Z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