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9870" autoAdjust="0"/>
  </p:normalViewPr>
  <p:slideViewPr>
    <p:cSldViewPr showGuides="1">
      <p:cViewPr>
        <p:scale>
          <a:sx n="100" d="100"/>
          <a:sy n="100" d="100"/>
        </p:scale>
        <p:origin x="-384" y="-30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900054319"/>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4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smtClean="0">
                          <a:latin typeface="Times New Roman" panose="02020603050405020304" pitchFamily="18" charset="0"/>
                          <a:cs typeface="Times New Roman" panose="02020603050405020304" pitchFamily="18" charset="0"/>
                        </a:rPr>
                        <a:t> ШЖШ</a:t>
                      </a:r>
                      <a:endParaRPr lang="ru-RU" altLang="en-US" sz="700" i="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4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4 </a:t>
            </a:r>
            <a:r>
              <a:rPr lang="ru-RU" altLang="ru-RU" sz="1200" b="1" dirty="0" err="1">
                <a:solidFill>
                  <a:srgbClr val="000000"/>
                </a:solidFill>
                <a:latin typeface="Times New Roman" panose="02020603050405020304" pitchFamily="18" charset="0"/>
                <a:cs typeface="Times New Roman" panose="02020603050405020304" pitchFamily="18" charset="0"/>
              </a:rPr>
              <a:t>наурыз</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5 </a:t>
            </a:r>
            <a:r>
              <a:rPr lang="ru-RU" altLang="ru-RU" sz="1200" b="1" dirty="0" err="1">
                <a:solidFill>
                  <a:srgbClr val="000000"/>
                </a:solidFill>
                <a:latin typeface="Times New Roman" panose="02020603050405020304" pitchFamily="18" charset="0"/>
                <a:cs typeface="Times New Roman" panose="02020603050405020304" pitchFamily="18" charset="0"/>
              </a:rPr>
              <a:t>науры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көктайғақ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12-14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 градус аяз-1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6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5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6 </a:t>
            </a:r>
            <a:r>
              <a:rPr lang="ru-RU" sz="1200" b="1" dirty="0" err="1">
                <a:solidFill>
                  <a:srgbClr val="000000"/>
                </a:solidFill>
                <a:latin typeface="Times New Roman" panose="02020603050405020304" pitchFamily="18" charset="0"/>
                <a:cs typeface="Times New Roman" panose="02020603050405020304" pitchFamily="18" charset="0"/>
              </a:rPr>
              <a:t>наурыз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dirty="0" smtClean="0">
                <a:solidFill>
                  <a:schemeClr val="tx1"/>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50804207"/>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0.259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273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xmlns=""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 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15851</TotalTime>
  <Words>567</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2747</cp:revision>
  <cp:lastPrinted>2021-07-01T03:56:27Z</cp:lastPrinted>
  <dcterms:created xsi:type="dcterms:W3CDTF">2018-03-27T06:03:00Z</dcterms:created>
  <dcterms:modified xsi:type="dcterms:W3CDTF">2023-03-04T07:52:13Z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