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временами снег. Ветер юго-западный, западный 9-14 м/с. Температура воздуха ночью 2-4, днем 0-2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временами снег. Ветер юго-западный, южный 9-14 м/с. Температура воздуха около 0 градусов.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Д.О,/Жакибаева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2877</cp:revision>
  <cp:lastPrinted>2021-02-03T11:37:00Z</cp:lastPrinted>
  <dcterms:created xsi:type="dcterms:W3CDTF">2018-03-27T06:03:00Z</dcterms:created>
  <dcterms:modified xsi:type="dcterms:W3CDTF">2023-03-04T08:54:09Z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