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r>
                        <a:rPr lang="kk-KZ" altLang="x-none" sz="1600" b="1" i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1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12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6723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ночью осадки (дождь, снег), гололед.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1-3, днем 13-15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восточный 6-11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643314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14770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2587</cp:revision>
  <cp:lastPrinted>2021-07-01T03:56:27Z</cp:lastPrinted>
  <dcterms:created xsi:type="dcterms:W3CDTF">2018-03-27T06:03:00Z</dcterms:created>
  <dcterms:modified xsi:type="dcterms:W3CDTF">2023-03-04T07:21:18Z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