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2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146172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марта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9-14, порывы 15-20, утром и днем временами 25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7-9,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16-18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05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9-14, порывы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15-20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828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/>
                        <a:t>0,23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аймбетова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14673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2966</cp:revision>
  <cp:lastPrinted>2023-03-04T06:45:31Z</cp:lastPrinted>
  <dcterms:created xsi:type="dcterms:W3CDTF">2018-03-27T06:03:00Z</dcterms:created>
  <dcterms:modified xsi:type="dcterms:W3CDTF">2023-03-04T07:27:41Z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