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8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501356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осадки (дождь, снег), гололед.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10-12 мороза,  днем 3-5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осадков, туман.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4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11565457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16213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2698</cp:revision>
  <cp:lastPrinted>2021-07-01T03:56:27Z</cp:lastPrinted>
  <dcterms:created xsi:type="dcterms:W3CDTF">2018-03-27T06:03:00Z</dcterms:created>
  <dcterms:modified xsi:type="dcterms:W3CDTF">2023-03-04T07:32:58Z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