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-90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1184956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04 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66962919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марта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На дорогах гололедица.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марта 2023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17964</TotalTime>
  <Words>599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2645</cp:revision>
  <cp:lastPrinted>2021-10-14T11:15:53Z</cp:lastPrinted>
  <dcterms:created xsi:type="dcterms:W3CDTF">2018-03-27T06:03:00Z</dcterms:created>
  <dcterms:modified xsi:type="dcterms:W3CDTF">2023-03-04T07:23:57Z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