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26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01310100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05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днем небольшие осадки (дождь, снег). Ветер 9-14, порывы 15-20 м/с. Температура воздуха ночью 5-7, днем 1-3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06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9-14, порывы 15-20 м/с. Температура воздуха 2-4 мороза.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13215333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x-non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0,594</a:t>
                      </a:r>
                      <a:endParaRPr lang="x-non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x-non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0,368</a:t>
                      </a:r>
                      <a:endParaRPr lang="x-non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x-non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x-non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315</a:t>
                      </a:r>
                      <a:endParaRPr lang="x-non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0,063</a:t>
                      </a:r>
                      <a:endParaRPr lang="x-non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x-non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0,226</a:t>
                      </a:r>
                      <a:endParaRPr lang="x-non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x-non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0,036</a:t>
                      </a:r>
                      <a:endParaRPr lang="x-non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14953</TotalTime>
  <Words>583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2589</cp:revision>
  <cp:lastPrinted>2021-07-01T03:56:27Z</cp:lastPrinted>
  <dcterms:created xsi:type="dcterms:W3CDTF">2018-03-27T06:03:00Z</dcterms:created>
  <dcterms:modified xsi:type="dcterms:W3CDTF">2023-03-04T07:25:24Z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