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-96" y="-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00255719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75556158"/>
              </p:ext>
            </p:extLst>
          </p:nvPr>
        </p:nvGraphicFramePr>
        <p:xfrm>
          <a:off x="5007188" y="4021384"/>
          <a:ext cx="4667576" cy="196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05 марта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северо-западный с переходом на юго- восточный 5-10 м/с. Температура воздуха ночью 2-4, днем 8-10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06 марта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марта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06 марта 2023 г.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16880</TotalTime>
  <Words>606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2657</cp:revision>
  <cp:lastPrinted>2021-10-15T03:50:29Z</cp:lastPrinted>
  <dcterms:created xsi:type="dcterms:W3CDTF">2018-03-27T06:03:00Z</dcterms:created>
  <dcterms:modified xsi:type="dcterms:W3CDTF">2023-03-04T08:53:07Z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