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384" y="-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0906561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снег, днем осадки (дождь, снег). Днем гололед.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19969784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15878</TotalTime>
  <Words>548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2697</cp:revision>
  <cp:lastPrinted>2021-07-01T03:56:27Z</cp:lastPrinted>
  <dcterms:created xsi:type="dcterms:W3CDTF">2018-03-27T06:03:00Z</dcterms:created>
  <dcterms:modified xsi:type="dcterms:W3CDTF">2023-03-04T07:31:27Z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