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-126" y="-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241556117"/>
              </p:ext>
            </p:extLst>
          </p:nvPr>
        </p:nvGraphicFramePr>
        <p:xfrm>
          <a:off x="307975" y="2573640"/>
          <a:ext cx="4465638" cy="224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№63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285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марта,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69431091"/>
              </p:ext>
            </p:extLst>
          </p:nvPr>
        </p:nvGraphicFramePr>
        <p:xfrm>
          <a:off x="4989512" y="4393086"/>
          <a:ext cx="4747702" cy="20756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295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0,003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552577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227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снег, днем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(дождь, снег),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туман, гололед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9-14, днем порывы 18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1 мороза-1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марта</a:t>
            </a: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20 ч. 05 марта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06 марта</a:t>
            </a:r>
          </a:p>
          <a:p>
            <a:pPr lvl="0" indent="144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юго-западный с переходом на северо-западный 9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-14, порывы 18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4-6 мороза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18817</TotalTime>
  <Words>613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3113</cp:revision>
  <cp:lastPrinted>2021-07-01T03:56:27Z</cp:lastPrinted>
  <dcterms:created xsi:type="dcterms:W3CDTF">2018-03-27T06:03:00Z</dcterms:created>
  <dcterms:modified xsi:type="dcterms:W3CDTF">2023-03-04T08:56:07Z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