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384" y="-30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BB6112-B5E7-49C6-9E35-D3BFD741219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95880-DCAE-4ED6-876B-A3FA9870C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17177-F93C-425D-8727-1FAF4F6E7F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66A48-526B-4008-B6C5-FD22F466F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24801-788B-4AD0-9B40-71E959EB09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2C252-61AE-4831-8609-8663CCC025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DB301-6F7D-4451-8B5C-695931B2D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C01A-D813-45BE-8017-DB8831E31E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519B-1264-47D6-A3A1-874E3A360A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388DD-5D32-4EEC-8A66-1C6622C0CF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7472A-E1C9-42AB-B6F5-30F1E555A2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D221-0D27-42B3-A005-05D2A1DD0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C42DF60-45D0-495F-BAC4-7614A8FCB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05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юго-восточный 3-8 м/с. Температура воздуха ночью 3-5,  днем 16-18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3-5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05 марта , ночью 06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15716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3190</cp:revision>
  <cp:lastPrinted>2021-07-01T09:11:30Z</cp:lastPrinted>
  <dcterms:created xsi:type="dcterms:W3CDTF">2018-03-27T06:03:00Z</dcterms:created>
  <dcterms:modified xsi:type="dcterms:W3CDTF">2023-03-04T07:36:50Z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