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7820" autoAdjust="0"/>
    <p:restoredTop sz="94660"/>
  </p:normalViewPr>
  <p:slideViewPr>
    <p:cSldViewPr showGuides="1">
      <p:cViewPr>
        <p:scale>
          <a:sx n="110" d="100"/>
          <a:sy n="110" d="100"/>
        </p:scale>
        <p:origin x="-7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4238305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снег, днем осадки (дождь, снег). Низовая метель, гололед. Ветер юго-западный 9-14, днем порывы 15-20 м/с. Температура воздуха ночью 4-6, днем  0-2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гололед.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13964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2921</cp:revision>
  <cp:lastPrinted>2021-07-01T03:56:27Z</cp:lastPrinted>
  <dcterms:created xsi:type="dcterms:W3CDTF">2018-03-27T06:03:00Z</dcterms:created>
  <dcterms:modified xsi:type="dcterms:W3CDTF">2023-03-04T07:30:21Z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