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25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6035936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300090"/>
            <a:ext cx="479891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10-12, днем 2-4 мороза.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06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3-8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марта, ночью 06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3405579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20836</TotalTime>
  <Words>620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3383</cp:revision>
  <cp:lastPrinted>2021-11-30T05:55:24Z</cp:lastPrinted>
  <dcterms:created xsi:type="dcterms:W3CDTF">2018-03-27T06:03:00Z</dcterms:created>
  <dcterms:modified xsi:type="dcterms:W3CDTF">2023-03-04T07:26:03Z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