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85" autoAdjust="0"/>
  </p:normalViewPr>
  <p:slideViewPr>
    <p:cSldViewPr showGuides="1">
      <p:cViewPr varScale="1">
        <p:scale>
          <a:sx n="105" d="100"/>
          <a:sy n="105" d="100"/>
        </p:scale>
        <p:origin x="-2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1176750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осадки (дождь, снег). Низовая метель, гололед. Ветер 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днем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снег), низовая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120576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17212</TotalTime>
  <Words>617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2762</cp:revision>
  <cp:lastPrinted>2021-07-01T03:56:27Z</cp:lastPrinted>
  <dcterms:created xsi:type="dcterms:W3CDTF">2018-03-27T06:03:00Z</dcterms:created>
  <dcterms:modified xsi:type="dcterms:W3CDTF">2023-03-04T07:51:01Z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