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64869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8880986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түнде жауын-шашын (көбінесе қар). Жолдарда көктайғақ.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түнде 9-14, екпіні 15-20 м/с, күндіз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5-7° аяз, 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a:solidFill>
                  <a:srgbClr val="000000"/>
                </a:solidFill>
                <a:latin typeface="Times New Roman" panose="02020603050405020304" pitchFamily="18" charset="0"/>
                <a:cs typeface="Times New Roman" panose="02020603050405020304" pitchFamily="18" charset="0"/>
              </a:rPr>
              <a:t>М</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19803</TotalTime>
  <Words>619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2841</cp:revision>
  <cp:lastPrinted>2021-07-01T03:56:27Z</cp:lastPrinted>
  <dcterms:created xsi:type="dcterms:W3CDTF">2018-03-27T06:03:00Z</dcterms:created>
  <dcterms:modified xsi:type="dcterms:W3CDTF">2023-03-03T06:47:39Z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