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64302286"/>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2066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413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a:t>
                      </a:r>
                      <a:r>
                        <a:rPr lang="ru-RU" sz="900" dirty="0" smtClean="0">
                          <a:solidFill>
                            <a:schemeClr val="tx1"/>
                          </a:solidFill>
                          <a:latin typeface="Times New Roman" panose="02020603050405020304" pitchFamily="18" charset="0"/>
                          <a:cs typeface="Times New Roman" panose="02020603050405020304" pitchFamily="18" charset="0"/>
                        </a:rPr>
                        <a:t>91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888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4</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7-12 </a:t>
            </a:r>
            <a:r>
              <a:rPr lang="kk-KZ" sz="1100" dirty="0" smtClean="0">
                <a:solidFill>
                  <a:prstClr val="black"/>
                </a:solidFill>
                <a:latin typeface="Times New Roman" pitchFamily="18" charset="0"/>
                <a:cs typeface="Times New Roman" pitchFamily="18" charset="0"/>
              </a:rPr>
              <a:t>м/с. Ауа температурасы түнде 2-4 аяз, күндіз 8-10 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04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19385</TotalTime>
  <Words>588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2691</cp:revision>
  <cp:lastPrinted>2021-07-01T07:38:07Z</cp:lastPrinted>
  <dcterms:created xsi:type="dcterms:W3CDTF">2018-03-27T06:03:00Z</dcterms:created>
  <dcterms:modified xsi:type="dcterms:W3CDTF">2023-03-03T06:55:19Z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