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371362471"/>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968893357"/>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0,098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565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03 наурыз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04</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Бұлтты, жауын-шашын </a:t>
            </a:r>
            <a:r>
              <a:rPr lang="kk-KZ" sz="1200" dirty="0" smtClean="0">
                <a:solidFill>
                  <a:prstClr val="black"/>
                </a:solidFill>
                <a:latin typeface="Times New Roman" pitchFamily="18" charset="0"/>
                <a:cs typeface="Times New Roman" pitchFamily="18" charset="0"/>
              </a:rPr>
              <a:t>(көбінесе </a:t>
            </a:r>
            <a:r>
              <a:rPr lang="kk-KZ" sz="1200" dirty="0">
                <a:solidFill>
                  <a:prstClr val="black"/>
                </a:solidFill>
                <a:latin typeface="Times New Roman" pitchFamily="18" charset="0"/>
                <a:cs typeface="Times New Roman" pitchFamily="18" charset="0"/>
              </a:rPr>
              <a:t>қар). Жолдарда көктайғақ. Оңтүстік-батыстан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түнде 9-14, екпіні 15-20 м/с, күндіз 5-10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күндіз 0-2°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ru-RU" altLang="ru-RU" sz="1200" b="1" dirty="0" err="1">
                <a:latin typeface="Times New Roman" pitchFamily="18" charset="0"/>
                <a:cs typeface="Times New Roman" pitchFamily="18" charset="0"/>
              </a:rPr>
              <a:t>наурыз</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04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3-8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10-12°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А.Р.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400" b="1" i="1" dirty="0" smtClean="0">
                <a:solidFill>
                  <a:srgbClr val="000000"/>
                </a:solidFill>
                <a:latin typeface="Times New Roman" panose="02020603050405020304" pitchFamily="18" charset="0"/>
                <a:cs typeface="Times New Roman" panose="02020603050405020304" pitchFamily="18" charset="0"/>
              </a:rPr>
              <a:t> А.Н.</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17854</TotalTime>
  <Words>569</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2677</cp:revision>
  <cp:lastPrinted>2021-07-01T03:56:27Z</cp:lastPrinted>
  <dcterms:created xsi:type="dcterms:W3CDTF">2018-03-27T06:03:00Z</dcterms:created>
  <dcterms:modified xsi:type="dcterms:W3CDTF">2023-03-03T06:44:17Z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