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486954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04 </a:t>
            </a:r>
            <a:r>
              <a:rPr lang="ru-RU" sz="1200" b="1" dirty="0" err="1">
                <a:solidFill>
                  <a:prstClr val="black"/>
                </a:solidFill>
                <a:latin typeface="Times New Roman" pitchFamily="18" charset="0"/>
                <a:cs typeface="Times New Roman" pitchFamily="18" charset="0"/>
              </a:rPr>
              <a:t>наурыз</a:t>
            </a:r>
            <a:r>
              <a:rPr lang="ru-RU" altLang="ru-RU" sz="1200" b="1" dirty="0" err="1">
                <a:solidFill>
                  <a:prstClr val="black"/>
                </a:solidFill>
                <a:latin typeface="Times New Roman" panose="02020603050405020304" pitchFamily="18" charset="0"/>
                <a:cs typeface="Times New Roman" panose="02020603050405020304" pitchFamily="18" charset="0"/>
              </a:rPr>
              <a:t>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03 </a:t>
            </a:r>
            <a:r>
              <a:rPr lang="ru-RU" sz="1200" b="1" dirty="0" err="1">
                <a:solidFill>
                  <a:prstClr val="black"/>
                </a:solidFill>
                <a:latin typeface="Times New Roman" pitchFamily="18" charset="0"/>
                <a:cs typeface="Times New Roman"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04 </a:t>
            </a:r>
            <a:r>
              <a:rPr lang="ru-RU" sz="1200" b="1" dirty="0" err="1">
                <a:solidFill>
                  <a:prstClr val="black"/>
                </a:solidFill>
                <a:latin typeface="Times New Roman" pitchFamily="18" charset="0"/>
                <a:cs typeface="Times New Roman"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соққан жел оңтүстік-батыс желіне ауысады</a:t>
            </a:r>
            <a:r>
              <a:rPr lang="kk-KZ" sz="1200" dirty="0" smtClean="0">
                <a:solidFill>
                  <a:prstClr val="black"/>
                </a:solidFill>
                <a:latin typeface="Times New Roman"/>
                <a:ea typeface="Times New Roman"/>
              </a:rPr>
              <a:t>,күші 9-14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05 </a:t>
            </a:r>
            <a:r>
              <a:rPr lang="ru-RU" sz="1200" b="1" dirty="0" err="1">
                <a:solidFill>
                  <a:prstClr val="black"/>
                </a:solidFill>
                <a:latin typeface="Times New Roman" pitchFamily="18" charset="0"/>
                <a:cs typeface="Times New Roman" pitchFamily="18" charset="0"/>
              </a:rPr>
              <a:t>наурыз</a:t>
            </a:r>
            <a:r>
              <a:rPr lang="ru-RU" altLang="ru-RU" sz="1200" b="1" dirty="0" err="1">
                <a:solidFill>
                  <a:prstClr val="black"/>
                </a:solidFill>
                <a:latin typeface="Times New Roman" panose="02020603050405020304" pitchFamily="18" charset="0"/>
                <a:cs typeface="Times New Roman" panose="02020603050405020304" pitchFamily="18" charset="0"/>
              </a:rPr>
              <a:t>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04 </a:t>
            </a:r>
            <a:r>
              <a:rPr 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05 </a:t>
            </a:r>
            <a:r>
              <a:rPr 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0-2 градус жылы болады.  </a:t>
            </a: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наурызд</a:t>
            </a:r>
            <a:r>
              <a:rPr lang="ru-RU" altLang="ru-RU" sz="1200" dirty="0" err="1">
                <a:solidFill>
                  <a:prstClr val="black"/>
                </a:solidFill>
                <a:latin typeface="Times New Roman" panose="02020603050405020304" pitchFamily="18" charset="0"/>
                <a:cs typeface="Times New Roman" panose="02020603050405020304" pitchFamily="18" charset="0"/>
              </a:rPr>
              <a:t>а</a:t>
            </a:r>
            <a:r>
              <a:rPr lang="ru-RU" alt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53327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772416"/>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14529</TotalTime>
  <Words>583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2941</cp:revision>
  <cp:lastPrinted>2023-01-18T06:22:05Z</cp:lastPrinted>
  <dcterms:created xsi:type="dcterms:W3CDTF">2018-03-27T06:03:00Z</dcterms:created>
  <dcterms:modified xsi:type="dcterms:W3CDTF">2023-03-03T06:54:02Z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