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6405131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03 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kk-KZ" sz="1200" dirty="0">
                <a:latin typeface="Times New Roman" panose="02020603050405020304" pitchFamily="18" charset="0"/>
                <a:cs typeface="Times New Roman" panose="02020603050405020304" pitchFamily="18" charset="0"/>
              </a:rPr>
              <a:t>Көшпелі-бұлтты, </a:t>
            </a:r>
            <a:r>
              <a:rPr lang="kk-KZ" sz="1200" dirty="0" smtClean="0">
                <a:latin typeface="Times New Roman" panose="02020603050405020304" pitchFamily="18" charset="0"/>
                <a:cs typeface="Times New Roman" panose="02020603050405020304" pitchFamily="18" charset="0"/>
              </a:rPr>
              <a:t>аздаған қар.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05 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6-8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300231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2</a:t>
                      </a: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a:t>
                      </a:r>
                      <a:r>
                        <a:rPr lang="ru-RU" sz="1000" b="0" i="0" u="none" strike="noStrike" dirty="0" smtClean="0">
                          <a:solidFill>
                            <a:srgbClr val="000000"/>
                          </a:solidFill>
                          <a:effectLst/>
                          <a:latin typeface="Times New Roman" panose="02020603050405020304" pitchFamily="18" charset="0"/>
                        </a:rPr>
                        <a:t>501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a:t>
                      </a:r>
                      <a:r>
                        <a:rPr lang="en-US"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440" y="2481643"/>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smtClean="0">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15907</TotalTime>
  <Words>583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2792</cp:revision>
  <cp:lastPrinted>2021-07-01T07:38:07Z</cp:lastPrinted>
  <dcterms:created xsi:type="dcterms:W3CDTF">2018-03-27T06:03:00Z</dcterms:created>
  <dcterms:modified xsi:type="dcterms:W3CDTF">2023-03-03T06:41:52Z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