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166" y="-14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sz="1200" b="1" i="1" u="none" kern="1200" baseline="0" dirty="0" smtClean="0">
                          <a:solidFill>
                            <a:schemeClr val="tx1"/>
                          </a:solidFill>
                          <a:latin typeface="Times New Roman" pitchFamily="18" charset="0"/>
                          <a:ea typeface="+mn-ea"/>
                          <a:cs typeface="Times New Roman" pitchFamily="18" charset="0"/>
                        </a:rPr>
                        <a:t>03 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solidFill>
                  <a:srgbClr val="000000"/>
                </a:solidFill>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2811704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188640"/>
            <a:ext cx="4824536"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наурыз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наурызға </a:t>
            </a:r>
            <a:endParaRPr lang="kk-KZ"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Оңтүстік-батыстан жел соғады, күші 15-20, күндіз екпіні 25 м/с.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14-16, күндіз 3-5 градус </a:t>
            </a:r>
            <a:r>
              <a:rPr lang="kk-KZ" sz="1100" dirty="0">
                <a:latin typeface="Times New Roman" pitchFamily="18" charset="0"/>
                <a:cs typeface="Times New Roman" pitchFamily="18" charset="0"/>
              </a:rPr>
              <a:t>аяз.</a:t>
            </a:r>
            <a:endParaRPr lang="ru-RU"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05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82563"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наурыз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наурызға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қар, 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күші 9-14, екпіні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8-10</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 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05 наурызға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13501</TotalTime>
  <Words>564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2860</cp:revision>
  <cp:lastPrinted>2021-07-01T03:56:27Z</cp:lastPrinted>
  <dcterms:created xsi:type="dcterms:W3CDTF">2018-03-27T06:03:00Z</dcterms:created>
  <dcterms:modified xsi:type="dcterms:W3CDTF">2023-03-03T08:06:39Z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