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28190128"/>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5429932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Жолдарда көктайғақ.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түнде 9-14, екпіні 15-20 м/с, күндіз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a:t>
            </a:r>
            <a:r>
              <a:rPr lang="ru-RU"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17954</TotalTime>
  <Words>573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2739</cp:revision>
  <cp:lastPrinted>2021-07-01T03:56:27Z</cp:lastPrinted>
  <dcterms:created xsi:type="dcterms:W3CDTF">2018-03-27T06:03:00Z</dcterms:created>
  <dcterms:modified xsi:type="dcterms:W3CDTF">2023-03-03T06:46:49Z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