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113" d="100"/>
          <a:sy n="113" d="100"/>
        </p:scale>
        <p:origin x="-168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66489641"/>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03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03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8578286"/>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xmlns="" val="3583770891"/>
                    </a:ext>
                  </a:extLst>
                </a:gridCol>
                <a:gridCol w="1523448">
                  <a:extLst>
                    <a:ext uri="{9D8B030D-6E8A-4147-A177-3AD203B41FA5}">
                      <a16:colId xmlns:a16="http://schemas.microsoft.com/office/drawing/2014/main" xmlns="" val="1276116030"/>
                    </a:ext>
                  </a:extLst>
                </a:gridCol>
                <a:gridCol w="1154510">
                  <a:extLst>
                    <a:ext uri="{9D8B030D-6E8A-4147-A177-3AD203B41FA5}">
                      <a16:colId xmlns:a16="http://schemas.microsoft.com/office/drawing/2014/main" xmlns=""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0.607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1062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0.611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5013507" y="244827"/>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03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бұлтты, таңертең және күндіз аздаған қар, жаяу бұрқасын. Оңтүстік-батыстан жел соғады, күші 9-14, кей уақыттарда екпіні 18 м/с. Ауа темпера-турасы түнде 10-12, күндіз 2-4 аяз.</a:t>
            </a:r>
          </a:p>
          <a:p>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Оңтүстіктен, оңтүстік-батыстан</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10-12 аяз.</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04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05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Овсянникова О</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20410</TotalTime>
  <Words>589</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3387</cp:revision>
  <cp:lastPrinted>2023-01-16T10:13:34Z</cp:lastPrinted>
  <dcterms:created xsi:type="dcterms:W3CDTF">2018-03-27T06:03:00Z</dcterms:created>
  <dcterms:modified xsi:type="dcterms:W3CDTF">2023-03-03T08:08:06Z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