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166"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4 наурызға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4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аздаған қар жауады, жаяу бұрқасын болады. Желдің бағыты оңтүстік-батыстан оңтүстік-шығысқа ауысады, күші 7-12, түнде екпіні 15 м/с. Ауа температурасы түнде 6-8, күндіз  2-4 градус суық  болады. </a:t>
            </a:r>
          </a:p>
          <a:p>
            <a:pPr algn="ctr"/>
            <a:r>
              <a:rPr lang="kk-KZ" sz="1200" b="1" dirty="0" smtClean="0">
                <a:solidFill>
                  <a:srgbClr val="000000"/>
                </a:solidFill>
                <a:latin typeface="Times New Roman" pitchFamily="18" charset="0"/>
                <a:cs typeface="Times New Roman" pitchFamily="18" charset="0"/>
              </a:rPr>
              <a:t>5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аздаған қар жауады. Оңтүстік-батыстан жел соғады, күші 5-10 м/с. Ауа температурасы 3-5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5325616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a:t>
                      </a:r>
                      <a:r>
                        <a:rPr lang="en-US"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r>
                        <a:rPr lang="ru-RU" sz="1000" dirty="0" smtClean="0">
                          <a:latin typeface="Times New Roman" pitchFamily="18" charset="0"/>
                          <a:cs typeface="Times New Roman" pitchFamily="18" charset="0"/>
                        </a:rPr>
                        <a:t>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547</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2</a:t>
                      </a: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r>
                        <a:rPr lang="ru-RU"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0,035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14381</TotalTime>
  <Words>537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2841</cp:revision>
  <cp:lastPrinted>2021-07-01T07:38:07Z</cp:lastPrinted>
  <dcterms:created xsi:type="dcterms:W3CDTF">2018-03-27T06:03:00Z</dcterms:created>
  <dcterms:modified xsi:type="dcterms:W3CDTF">2023-03-03T08:02:56Z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