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768027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таңертең және күндіз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8-10, күндіз 2-4 </a:t>
            </a:r>
            <a:r>
              <a:rPr lang="kk-KZ" sz="1200" dirty="0">
                <a:solidFill>
                  <a:prstClr val="black"/>
                </a:solidFill>
                <a:latin typeface="Times New Roman" pitchFamily="18" charset="0"/>
                <a:cs typeface="Times New Roman" pitchFamily="18" charset="0"/>
              </a:rPr>
              <a:t>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6585505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92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a:effectLst/>
                          <a:latin typeface="Times New Roman" panose="02020603050405020304" pitchFamily="18" charset="0"/>
                          <a:ea typeface="Times New Roman" panose="02020603050405020304" pitchFamily="18" charset="0"/>
                          <a:cs typeface="Times New Roman" panose="02020603050405020304" pitchFamily="18" charset="0"/>
                        </a:rPr>
                        <a:t>0,6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109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a:effectLst/>
                          <a:latin typeface="Times New Roman" panose="02020603050405020304" pitchFamily="18" charset="0"/>
                          <a:ea typeface="Times New Roman" panose="02020603050405020304" pitchFamily="18" charset="0"/>
                          <a:cs typeface="Times New Roman" panose="02020603050405020304" pitchFamily="18" charset="0"/>
                        </a:rPr>
                        <a:t>0,4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0,002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a:effectLst/>
                          <a:latin typeface="Times New Roman" panose="02020603050405020304" pitchFamily="18" charset="0"/>
                          <a:ea typeface="Times New Roman" panose="02020603050405020304" pitchFamily="18" charset="0"/>
                          <a:cs typeface="Times New Roman" panose="02020603050405020304" pitchFamily="18" charset="0"/>
                        </a:rPr>
                        <a:t>392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0,08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a:effectLst/>
                          <a:latin typeface="Times New Roman" panose="02020603050405020304" pitchFamily="18" charset="0"/>
                          <a:ea typeface="Times New Roman" panose="02020603050405020304" pitchFamily="18" charset="0"/>
                          <a:cs typeface="Times New Roman" panose="02020603050405020304" pitchFamily="18" charset="0"/>
                        </a:rPr>
                        <a:t>53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0,3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200" kern="1800" dirty="0">
                          <a:effectLst/>
                          <a:latin typeface="Times New Roman" panose="02020603050405020304" pitchFamily="18" charset="0"/>
                          <a:ea typeface="Times New Roman" panose="02020603050405020304" pitchFamily="18" charset="0"/>
                          <a:cs typeface="Times New Roman" panose="02020603050405020304" pitchFamily="18" charset="0"/>
                        </a:rPr>
                        <a:t>0,03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534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2553</cp:revision>
  <cp:lastPrinted>2021-07-01T07:38:07Z</cp:lastPrinted>
  <dcterms:created xsi:type="dcterms:W3CDTF">2018-03-27T06:03:00Z</dcterms:created>
  <dcterms:modified xsi:type="dcterms:W3CDTF">2023-03-03T06:53:50Z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