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123013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69629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ночью 9-14,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/с, днем 5-10 м/с. Температура воздуха ночью 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17959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2641</cp:revision>
  <cp:lastPrinted>2021-10-14T11:15:53Z</cp:lastPrinted>
  <dcterms:created xsi:type="dcterms:W3CDTF">2018-03-27T06:03:00Z</dcterms:created>
  <dcterms:modified xsi:type="dcterms:W3CDTF">2023-03-03T06:45:12Z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