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27479692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1659087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осадки (дождь, снег), гололед. Ветер юго-западный, южный 9-14 м/с. Температура воздуха ночью 3-5 мороза, днем 1 мороза-1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04 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18737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3103</cp:revision>
  <cp:lastPrinted>2021-07-01T03:56:27Z</cp:lastPrinted>
  <dcterms:created xsi:type="dcterms:W3CDTF">2018-03-27T06:03:00Z</dcterms:created>
  <dcterms:modified xsi:type="dcterms:W3CDTF">2023-03-03T08:05:39Z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