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987035624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62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марта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марта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03 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21 ч. 04 марта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без осадков. Ветер 9-14, утром и днем порывы 15-20 м/с. Температура воздуха ночью 8-10, днем 2-4 мороза.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марта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04 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09 ч. 05 марта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9-14 м/с. Температура воздуха 4-6 мороза.</a:t>
            </a: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03 марта 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910127605"/>
              </p:ext>
            </p:extLst>
          </p:nvPr>
        </p:nvGraphicFramePr>
        <p:xfrm>
          <a:off x="5019674" y="4397121"/>
          <a:ext cx="4691064" cy="20959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1904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200" kern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92</a:t>
                      </a:r>
                      <a:endParaRPr lang="x-non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200" kern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x-non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200" kern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109</a:t>
                      </a:r>
                      <a:endParaRPr lang="x-non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200" kern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x-non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200" kern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x-non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200" kern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0,002</a:t>
                      </a:r>
                      <a:endParaRPr lang="x-non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200" kern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392</a:t>
                      </a:r>
                      <a:endParaRPr lang="x-non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200" kern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x-non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200" kern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endParaRPr lang="x-non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200" kern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x-non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200" kern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x-non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200" kern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x-non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21" name="TextBox 13">
            <a:extLst>
              <a:ext uri="{FF2B5EF4-FFF2-40B4-BE49-F238E27FC236}">
                <a16:creationId xmlns:a16="http://schemas.microsoft.com/office/drawing/2014/main" xmlns="" id="{23D14B54-6442-45BF-9A9A-4EF425DEB57A}"/>
              </a:ext>
            </a:extLst>
          </p:cNvPr>
          <p:cNvSpPr txBox="1"/>
          <p:nvPr/>
        </p:nvSpPr>
        <p:spPr>
          <a:xfrm>
            <a:off x="4991784" y="3349128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xmlns="" id="{AB2F5FF4-4A1A-4FF6-8777-85017D7D8793}"/>
              </a:ext>
            </a:extLst>
          </p:cNvPr>
          <p:cNvSpPr txBox="1"/>
          <p:nvPr/>
        </p:nvSpPr>
        <p:spPr>
          <a:xfrm>
            <a:off x="5019674" y="2336661"/>
            <a:ext cx="4652280" cy="1015663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Гончарова 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14945</TotalTime>
  <Words>578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2587</cp:revision>
  <cp:lastPrinted>2021-07-01T03:56:27Z</cp:lastPrinted>
  <dcterms:created xsi:type="dcterms:W3CDTF">2018-03-27T06:03:00Z</dcterms:created>
  <dcterms:modified xsi:type="dcterms:W3CDTF">2023-03-03T06:54:20Z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