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36908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397725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ночью осадки (преимущественно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ночью 9-14,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/с, днем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5-7° мороза, днем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20709</TotalTime>
  <Words>663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2850</cp:revision>
  <cp:lastPrinted>2021-10-18T15:52:53Z</cp:lastPrinted>
  <dcterms:created xsi:type="dcterms:W3CDTF">2018-03-27T06:03:00Z</dcterms:created>
  <dcterms:modified xsi:type="dcterms:W3CDTF">2023-03-03T06:48:27Z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