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97301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4385701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дорогах гололедица.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ночью 9-14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/с, днем 5-10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18486</TotalTime>
  <Words>608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2690</cp:revision>
  <cp:lastPrinted>2021-07-01T03:56:27Z</cp:lastPrinted>
  <dcterms:created xsi:type="dcterms:W3CDTF">2018-03-27T06:03:00Z</dcterms:created>
  <dcterms:modified xsi:type="dcterms:W3CDTF">2023-03-03T06:46:24Z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