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7986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с переходом на юго-западный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1-3,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14-16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91975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14664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2974</cp:revision>
  <cp:lastPrinted>2023-03-03T06:51:48Z</cp:lastPrinted>
  <dcterms:created xsi:type="dcterms:W3CDTF">2018-03-27T06:03:00Z</dcterms:created>
  <dcterms:modified xsi:type="dcterms:W3CDTF">2023-03-03T06:52:14Z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