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16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200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снег, низовая метель. Ветер юго-западный с переходом на юго-восточный 7-12, ночью порывы 15 м/с. Температура воздуха ночью 6-8, днем 2-4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Ветер юго-западный 5-10 м/с. Температура воздуха 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14873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2876</cp:revision>
  <cp:lastPrinted>2021-02-03T11:37:00Z</cp:lastPrinted>
  <dcterms:created xsi:type="dcterms:W3CDTF">2018-03-27T06:03:00Z</dcterms:created>
  <dcterms:modified xsi:type="dcterms:W3CDTF">2023-03-03T08:02:32Z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