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85" autoAdjust="0"/>
  </p:normalViewPr>
  <p:slideViewPr>
    <p:cSldViewPr showGuides="1">
      <p:cViewPr varScale="1"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7041974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снег. Ветер юго-западный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снег.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1792451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17160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2758</cp:revision>
  <cp:lastPrinted>2021-07-01T03:56:27Z</cp:lastPrinted>
  <dcterms:created xsi:type="dcterms:W3CDTF">2018-03-27T06:03:00Z</dcterms:created>
  <dcterms:modified xsi:type="dcterms:W3CDTF">2023-03-03T06:42:43Z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