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22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3088155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215452"/>
            <a:ext cx="479891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утром и днем небольшой снег, поземок. Ветер юго-западный 9-14, временами порывы 18 м/с. Температура воздуха ночью 10-12, днем 2-4 мороза.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05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южный, юго-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 ночью 05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1404496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20819</TotalTime>
  <Words>632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3380</cp:revision>
  <cp:lastPrinted>2021-11-30T05:55:24Z</cp:lastPrinted>
  <dcterms:created xsi:type="dcterms:W3CDTF">2018-03-27T06:03:00Z</dcterms:created>
  <dcterms:modified xsi:type="dcterms:W3CDTF">2023-03-03T08:08:28Z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