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40D45F-5330-4953-9479-0396A581D8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4F266-D6A5-4C67-9932-DA1F8EEA2A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5836B-8137-416B-A2C5-2C2ACF47F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BB8A2-389E-4306-82CF-524BCF0263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1E62D-4156-4A87-A840-5C08AB1EDD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6AC2-D2B5-48CA-A4EC-BEC1EC4920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FD02-78B8-409F-8A9D-50F2798DE1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7FCBE-BC7B-4E04-983E-B6D18793B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2F3E2-3643-41EA-8343-9570B71919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3762B-117B-4136-9842-00CD7F148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F11C7-BCCD-4F80-90ED-8CB6C0FC3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D8BEF-2BD5-4ED4-8384-871E601C19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79E15C7-C45E-4D1E-B0DF-B2F150A357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марта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1-3,  днем 12-14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3-5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04 марта , ночью 05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6552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15711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3188</cp:revision>
  <cp:lastPrinted>2021-07-01T09:11:30Z</cp:lastPrinted>
  <dcterms:created xsi:type="dcterms:W3CDTF">2018-03-27T06:03:00Z</dcterms:created>
  <dcterms:modified xsi:type="dcterms:W3CDTF">2023-03-03T08:10:51Z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