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4" d="100"/>
          <a:sy n="104" d="100"/>
        </p:scale>
        <p:origin x="102" y="1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7841545"/>
              </p:ext>
            </p:extLst>
          </p:nvPr>
        </p:nvGraphicFramePr>
        <p:xfrm>
          <a:off x="307975" y="2357617"/>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61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82003204"/>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0,011</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202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0,672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0,037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1828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0,366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37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0,183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0,024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0,763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ru-RU" altLang="ru-RU" sz="1100" b="1" dirty="0" smtClean="0">
                <a:latin typeface="Times New Roman" panose="02020603050405020304" pitchFamily="18" charset="0"/>
                <a:cs typeface="Times New Roman" panose="02020603050405020304" pitchFamily="18" charset="0"/>
              </a:rPr>
              <a:t>0</a:t>
            </a:r>
            <a:r>
              <a:rPr lang="kk-KZ" altLang="ru-RU" sz="1100" b="1" dirty="0">
                <a:latin typeface="Times New Roman" panose="02020603050405020304" pitchFamily="18" charset="0"/>
                <a:cs typeface="Times New Roman" panose="02020603050405020304" pitchFamily="18" charset="0"/>
              </a:rPr>
              <a:t>3</a:t>
            </a:r>
            <a:r>
              <a:rPr lang="en-US"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наурыз</a:t>
            </a:r>
            <a:r>
              <a:rPr lang="kk-KZ" altLang="ru-RU" sz="1100" b="1" dirty="0" smtClean="0">
                <a:latin typeface="Times New Roman" panose="02020603050405020304" pitchFamily="18" charset="0"/>
                <a:cs typeface="Times New Roman" panose="02020603050405020304" pitchFamily="18" charset="0"/>
              </a:rPr>
              <a:t>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0</a:t>
            </a:r>
            <a:r>
              <a:rPr lang="kk-KZ" altLang="ru-RU" sz="1100" b="1" dirty="0" smtClean="0">
                <a:solidFill>
                  <a:srgbClr val="000000"/>
                </a:solidFill>
                <a:latin typeface="Times New Roman" panose="02020603050405020304" pitchFamily="18" charset="0"/>
                <a:cs typeface="Times New Roman" panose="02020603050405020304" pitchFamily="18" charset="0"/>
              </a:rPr>
              <a:t>2 наурыз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ru-RU" altLang="ru-RU" sz="1100" b="1" dirty="0" smtClean="0">
                <a:solidFill>
                  <a:srgbClr val="000000"/>
                </a:solidFill>
                <a:latin typeface="Times New Roman" panose="02020603050405020304" pitchFamily="18" charset="0"/>
                <a:cs typeface="Times New Roman" panose="02020603050405020304" pitchFamily="18" charset="0"/>
              </a:rPr>
              <a:t>03</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түнде жауын-шашын</a:t>
            </a:r>
            <a:r>
              <a:rPr lang="ru-RU" sz="1100" dirty="0" smtClean="0">
                <a:solidFill>
                  <a:srgbClr val="000000"/>
                </a:solidFill>
                <a:latin typeface="Times New Roman" panose="02020603050405020304" pitchFamily="18" charset="0"/>
                <a:cs typeface="Times New Roman" panose="02020603050405020304" pitchFamily="18" charset="0"/>
                <a:sym typeface="+mn-ea"/>
              </a:rPr>
              <a:t>(</a:t>
            </a:r>
            <a:r>
              <a:rPr lang="kk-KZ" sz="1100" dirty="0" smtClean="0">
                <a:solidFill>
                  <a:srgbClr val="000000"/>
                </a:solidFill>
                <a:latin typeface="Times New Roman" panose="02020603050405020304" pitchFamily="18" charset="0"/>
                <a:cs typeface="Times New Roman" panose="02020603050405020304" pitchFamily="18" charset="0"/>
                <a:sym typeface="+mn-ea"/>
              </a:rPr>
              <a:t>жаңбыр, қар</a:t>
            </a:r>
            <a:r>
              <a:rPr lang="ru-RU" sz="1100" dirty="0" smtClean="0">
                <a:solidFill>
                  <a:srgbClr val="000000"/>
                </a:solidFill>
                <a:latin typeface="Times New Roman" panose="02020603050405020304" pitchFamily="18" charset="0"/>
                <a:cs typeface="Times New Roman" panose="02020603050405020304" pitchFamily="18" charset="0"/>
                <a:sym typeface="+mn-ea"/>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оңтүстікке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 </a:t>
            </a:r>
            <a:r>
              <a:rPr lang="kk-KZ" sz="1100" dirty="0" smtClean="0">
                <a:solidFill>
                  <a:prstClr val="black"/>
                </a:solidFill>
                <a:latin typeface="Times New Roman" pitchFamily="18" charset="0"/>
                <a:cs typeface="Times New Roman" pitchFamily="18" charset="0"/>
              </a:rPr>
              <a:t>аяз</a:t>
            </a:r>
            <a:r>
              <a:rPr lang="kk-KZ" sz="1100" dirty="0" smtClean="0">
                <a:solidFill>
                  <a:prstClr val="black"/>
                </a:solidFill>
                <a:latin typeface="Times New Roman" pitchFamily="18" charset="0"/>
                <a:cs typeface="Times New Roman" pitchFamily="18" charset="0"/>
              </a:rPr>
              <a:t>, күндіз </a:t>
            </a:r>
            <a:r>
              <a:rPr lang="kk-KZ" sz="1100" dirty="0" smtClean="0">
                <a:solidFill>
                  <a:prstClr val="black"/>
                </a:solidFill>
                <a:latin typeface="Times New Roman" pitchFamily="18" charset="0"/>
                <a:cs typeface="Times New Roman" pitchFamily="18" charset="0"/>
              </a:rPr>
              <a:t>3-5</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kk-KZ" sz="1100" b="1" dirty="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a:solidFill>
                <a:srgbClr val="000000"/>
              </a:solidFill>
              <a:latin typeface="Times New Roman" panose="02020603050405020304" pitchFamily="18" charset="0"/>
              <a:cs typeface="Times New Roman" panose="02020603050405020304" pitchFamily="18" charset="0"/>
            </a:endParaRPr>
          </a:p>
          <a:p>
            <a:pPr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ru-RU" sz="1100" b="1" dirty="0" smtClean="0">
                <a:solidFill>
                  <a:srgbClr val="000000"/>
                </a:solidFill>
                <a:latin typeface="Times New Roman" panose="02020603050405020304" pitchFamily="18" charset="0"/>
                <a:cs typeface="Times New Roman" panose="02020603050405020304" pitchFamily="18" charset="0"/>
              </a:rPr>
              <a:t>0</a:t>
            </a:r>
            <a:r>
              <a:rPr lang="kk-KZ" sz="1100" b="1" dirty="0">
                <a:solidFill>
                  <a:srgbClr val="000000"/>
                </a:solidFill>
                <a:latin typeface="Times New Roman" panose="02020603050405020304" pitchFamily="18" charset="0"/>
                <a:cs typeface="Times New Roman" panose="02020603050405020304" pitchFamily="18" charset="0"/>
              </a:rPr>
              <a:t>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ru-RU" sz="1100" b="1" dirty="0" smtClean="0">
                <a:solidFill>
                  <a:srgbClr val="000000"/>
                </a:solidFill>
                <a:latin typeface="Times New Roman" panose="02020603050405020304" pitchFamily="18" charset="0"/>
                <a:cs typeface="Times New Roman" panose="02020603050405020304" pitchFamily="18" charset="0"/>
              </a:rPr>
              <a:t>0</a:t>
            </a:r>
            <a:r>
              <a:rPr lang="kk-KZ" sz="1100" b="1" dirty="0">
                <a:solidFill>
                  <a:srgbClr val="000000"/>
                </a:solidFill>
                <a:latin typeface="Times New Roman" panose="02020603050405020304" pitchFamily="18" charset="0"/>
                <a:cs typeface="Times New Roman" panose="02020603050405020304" pitchFamily="18" charset="0"/>
              </a:rPr>
              <a:t>4</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наурыз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1-3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19388</TotalTime>
  <Words>588</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2690</cp:revision>
  <cp:lastPrinted>2021-07-01T07:38:07Z</cp:lastPrinted>
  <dcterms:created xsi:type="dcterms:W3CDTF">2018-03-27T06:03:00Z</dcterms:created>
  <dcterms:modified xsi:type="dcterms:W3CDTF">2023-03-02T07:13:34Z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