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0" i="0" u="none" kern="1200" baseline="0" dirty="0" smtClean="0">
                          <a:solidFill>
                            <a:schemeClr val="tx1"/>
                          </a:solidFill>
                          <a:latin typeface="Times New Roman" pitchFamily="18" charset="0"/>
                          <a:ea typeface="+mn-ea"/>
                          <a:cs typeface="Times New Roman" pitchFamily="18" charset="0"/>
                        </a:rPr>
                        <a:t>02 наурыз </a:t>
                      </a:r>
                      <a:endParaRPr lang="zh-CN" altLang="x-none" sz="1200" b="0"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9269438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күндіз аздаған қар. Жаяу бұрқасын. Оңтүстік-батыстан жел соғады, күші 15-20, күндіз екпіні 25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11-13, күндіз 6-8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04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en-US" sz="1100" smtClean="0">
                <a:latin typeface="Times New Roman" pitchFamily="18" charset="0"/>
                <a:cs typeface="Times New Roman" pitchFamily="18" charset="0"/>
              </a:rPr>
              <a:t>12-14</a:t>
            </a:r>
            <a:r>
              <a:rPr lang="ru-RU"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13499</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2852</cp:revision>
  <cp:lastPrinted>2021-07-01T03:56:27Z</cp:lastPrinted>
  <dcterms:created xsi:type="dcterms:W3CDTF">2018-03-27T06:03:00Z</dcterms:created>
  <dcterms:modified xsi:type="dcterms:W3CDTF">2023-03-02T07:53:10Z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