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1307918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күннің екінші жартысында жаңбыр жауады.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солтүстік-батысқа ауысатын жел соғады, күші 8-13, таңертең және күндіз екпіні 15-20 м/с. Ауа температурасы түнде 4-6, күндіз  15-17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2799</cp:revision>
  <cp:lastPrinted>2021-07-01T03:56:27Z</cp:lastPrinted>
  <dcterms:created xsi:type="dcterms:W3CDTF">2018-03-27T06:03:00Z</dcterms:created>
  <dcterms:modified xsi:type="dcterms:W3CDTF">2023-03-02T06:24:08Z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