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250" y="-2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061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 наурызға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3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күндіз кей уақыттарда аздаған қар жауады, жая бұрқасын болады. Оңтүстік-батыстан, батыстан  жел соғады, күші 9-14, күндіз екпіні 15-20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10-12 градус аяз, </a:t>
            </a:r>
            <a:r>
              <a:rPr lang="kk-KZ" sz="1200" dirty="0" smtClean="0">
                <a:latin typeface="Times New Roman" pitchFamily="18" charset="0"/>
                <a:cs typeface="Times New Roman" pitchFamily="18" charset="0"/>
              </a:rPr>
              <a:t>күндіз  4-6 градус суық  болады. </a:t>
            </a:r>
          </a:p>
          <a:p>
            <a:pPr algn="ctr"/>
            <a:r>
              <a:rPr lang="kk-KZ" sz="1200" b="1" dirty="0" smtClean="0">
                <a:solidFill>
                  <a:srgbClr val="000000"/>
                </a:solidFill>
                <a:latin typeface="Times New Roman" pitchFamily="18" charset="0"/>
                <a:cs typeface="Times New Roman" pitchFamily="18" charset="0"/>
              </a:rPr>
              <a:t>4 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3</a:t>
            </a:r>
            <a:r>
              <a:rPr lang="kk-KZ" sz="1200" b="1" dirty="0" smtClean="0">
                <a:solidFill>
                  <a:srgbClr val="000000"/>
                </a:solidFill>
                <a:latin typeface="Times New Roman" pitchFamily="18" charset="0"/>
                <a:cs typeface="Times New Roman" pitchFamily="18" charset="0"/>
              </a:rPr>
              <a:t> 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4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температурасы 6-8 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6515346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a:t>
                      </a:r>
                      <a:r>
                        <a:rPr lang="en-US" sz="1000" dirty="0" smtClean="0">
                          <a:latin typeface="Times New Roman" pitchFamily="18" charset="0"/>
                          <a:cs typeface="Times New Roman" pitchFamily="18" charset="0"/>
                        </a:rPr>
                        <a:t>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r>
                        <a:rPr lang="en-US" sz="1000" dirty="0" smtClean="0">
                          <a:latin typeface="Times New Roman" pitchFamily="18" charset="0"/>
                          <a:cs typeface="Times New Roman" pitchFamily="18" charset="0"/>
                        </a:rPr>
                        <a:t>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890</a:t>
                      </a:r>
                      <a:endParaRPr lang="kk-KZ"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r>
                        <a:rPr lang="en-US"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a:t>
                      </a: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r>
                        <a:rPr lang="en-US" sz="1000" dirty="0" smtClean="0">
                          <a:latin typeface="Times New Roman" pitchFamily="18" charset="0"/>
                          <a:cs typeface="Times New Roman" pitchFamily="18" charset="0"/>
                        </a:rPr>
                        <a:t>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a:t>
                      </a:r>
                      <a:r>
                        <a:rPr lang="en-US" sz="1000" dirty="0" smtClean="0">
                          <a:latin typeface="Times New Roman" pitchFamily="18" charset="0"/>
                          <a:cs typeface="Times New Roman" pitchFamily="18" charset="0"/>
                        </a:rPr>
                        <a:t>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r>
                        <a:rPr lang="en-US"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itchFamily="18" charset="0"/>
                <a:cs typeface="Times New Roman" pitchFamily="18" charset="0"/>
                <a:sym typeface="+mn-ea"/>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 Снигирева Н.Г./</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7132</a:t>
                      </a:r>
                      <a:r>
                        <a:rPr sz="80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14372</TotalTime>
  <Words>542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2836</cp:revision>
  <cp:lastPrinted>2021-07-01T07:38:07Z</cp:lastPrinted>
  <dcterms:created xsi:type="dcterms:W3CDTF">2018-03-27T06:03:00Z</dcterms:created>
  <dcterms:modified xsi:type="dcterms:W3CDTF">2023-03-02T06:44:31Z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