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598299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02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02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3791443"/>
              </p:ext>
            </p:extLst>
          </p:nvPr>
        </p:nvGraphicFramePr>
        <p:xfrm>
          <a:off x="5097016" y="4005064"/>
          <a:ext cx="4610894" cy="23469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639840">
                  <a:extLst>
                    <a:ext uri="{9D8B030D-6E8A-4147-A177-3AD203B41FA5}">
                      <a16:colId xmlns:a16="http://schemas.microsoft.com/office/drawing/2014/main" val="1276116030"/>
                    </a:ext>
                  </a:extLst>
                </a:gridCol>
                <a:gridCol w="1038118">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329465"/>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02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түнде және таңертең жауын-шашын (көбінесе қар). Оңтүстік-батыстан жел соғады, күші 9-14 м/с. Ауа температурасы түнде 5-7, күндіз 0-2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10-12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03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04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20401</TotalTime>
  <Words>608</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3384</cp:revision>
  <cp:lastPrinted>2023-01-16T10:13:34Z</cp:lastPrinted>
  <dcterms:created xsi:type="dcterms:W3CDTF">2018-03-27T06:03:00Z</dcterms:created>
  <dcterms:modified xsi:type="dcterms:W3CDTF">2023-03-02T06:42:38Z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