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475316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752162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0,438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жауын-шашын (жаңбыр, </a:t>
            </a:r>
            <a:r>
              <a:rPr lang="kk-KZ" sz="1200" dirty="0">
                <a:latin typeface="Times New Roman" panose="02020603050405020304" pitchFamily="18" charset="0"/>
                <a:cs typeface="Times New Roman" panose="02020603050405020304" pitchFamily="18" charset="0"/>
              </a:rPr>
              <a:t>жылбысқы</a:t>
            </a:r>
            <a:r>
              <a:rPr lang="kk-KZ" sz="1200" dirty="0" smtClean="0">
                <a:solidFill>
                  <a:prstClr val="black"/>
                </a:solidFill>
                <a:latin typeface="Times New Roman" pitchFamily="18" charset="0"/>
                <a:cs typeface="Times New Roman" pitchFamily="18" charset="0"/>
              </a:rPr>
              <a:t> қар). Жолдарда көктайғақ. Оңтүстіктен,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9-14, екпіні 17-22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0-2°, күндіз 5-7°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smtClean="0">
                <a:latin typeface="Times New Roman" pitchFamily="18" charset="0"/>
                <a:cs typeface="Times New Roman" pitchFamily="18" charset="0"/>
              </a:rPr>
              <a:t>03 </a:t>
            </a:r>
            <a:r>
              <a:rPr lang="kk-KZ" altLang="ru-RU" sz="1200" b="1"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a:solidFill>
                  <a:srgbClr val="000000"/>
                </a:solidFill>
                <a:latin typeface="Times New Roman" panose="02020603050405020304" pitchFamily="18" charset="0"/>
                <a:cs typeface="Times New Roman" panose="02020603050405020304" pitchFamily="18" charset="0"/>
              </a:rPr>
              <a:t>М</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19790</TotalTime>
  <Words>616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2837</cp:revision>
  <cp:lastPrinted>2021-07-01T03:56:27Z</cp:lastPrinted>
  <dcterms:created xsi:type="dcterms:W3CDTF">2018-03-27T06:03:00Z</dcterms:created>
  <dcterms:modified xsi:type="dcterms:W3CDTF">2023-03-02T06:19:44Z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