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28993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63288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жауын-шашын (жаңбыр, </a:t>
            </a:r>
            <a:r>
              <a:rPr lang="kk-KZ" sz="1200" dirty="0">
                <a:latin typeface="Times New Roman" panose="02020603050405020304" pitchFamily="18" charset="0"/>
                <a:cs typeface="Times New Roman" panose="02020603050405020304" pitchFamily="18" charset="0"/>
              </a:rPr>
              <a:t>жылбысқы</a:t>
            </a:r>
            <a:r>
              <a:rPr lang="kk-KZ" sz="1200" dirty="0">
                <a:solidFill>
                  <a:prstClr val="black"/>
                </a:solidFill>
                <a:latin typeface="Times New Roman" pitchFamily="18" charset="0"/>
                <a:cs typeface="Times New Roman" pitchFamily="18" charset="0"/>
              </a:rPr>
              <a:t> қар). Жолдарда көктайғақ. Оңтүстіктен,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9-14,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21-ден </a:t>
            </a:r>
            <a:r>
              <a:rPr lang="ru-RU" sz="1200" b="1" smtClean="0">
                <a:latin typeface="Times New Roman" panose="02020603050405020304" pitchFamily="18" charset="0"/>
                <a:cs typeface="Times New Roman" panose="02020603050405020304" pitchFamily="18" charset="0"/>
              </a:rPr>
              <a:t>04</a:t>
            </a:r>
            <a:r>
              <a:rPr lang="kk-KZ" sz="1200" b="1"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2736</cp:revision>
  <cp:lastPrinted>2021-07-01T03:56:27Z</cp:lastPrinted>
  <dcterms:created xsi:type="dcterms:W3CDTF">2018-03-27T06:03:00Z</dcterms:created>
  <dcterms:modified xsi:type="dcterms:W3CDTF">2023-03-02T06:18:59Z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