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30" d="100"/>
          <a:sy n="130" d="100"/>
        </p:scale>
        <p:origin x="1476" y="-44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a:solidFill>
                  <a:srgbClr val="0070C0"/>
                </a:solidFill>
                <a:latin typeface="Times New Roman" panose="02020603050405020304" pitchFamily="18" charset="0"/>
                <a:cs typeface="Times New Roman" panose="02020603050405020304" pitchFamily="18" charset="0"/>
              </a:rPr>
              <a:t>әне </a:t>
            </a:r>
            <a:r>
              <a:rPr lang="ru-RU" altLang="ru-RU" sz="1400" b="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7828882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61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28459208"/>
              </p:ext>
            </p:extLst>
          </p:nvPr>
        </p:nvGraphicFramePr>
        <p:xfrm>
          <a:off x="4999735" y="4090785"/>
          <a:ext cx="4712934" cy="2352113"/>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Calibri" panose="020F0502020204030204" pitchFamily="34" charset="0"/>
                          <a:cs typeface="Times New Roman" panose="02020603050405020304" pitchFamily="18" charset="0"/>
                        </a:rPr>
                        <a:t>10</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0,02</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Calibri" panose="020F0502020204030204" pitchFamily="34" charset="0"/>
                          <a:cs typeface="Times New Roman" panose="02020603050405020304" pitchFamily="18" charset="0"/>
                        </a:rPr>
                        <a:t>179</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0,04</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Calibri" panose="020F0502020204030204" pitchFamily="34" charset="0"/>
                          <a:cs typeface="Times New Roman" panose="02020603050405020304" pitchFamily="18" charset="0"/>
                        </a:rPr>
                        <a:t>69</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Calibri" panose="020F0502020204030204" pitchFamily="34" charset="0"/>
                          <a:cs typeface="Times New Roman" panose="02020603050405020304" pitchFamily="18" charset="0"/>
                        </a:rPr>
                        <a:t>0,3</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Calibri" panose="020F0502020204030204" pitchFamily="34" charset="0"/>
                          <a:cs typeface="Times New Roman" panose="02020603050405020304" pitchFamily="18" charset="0"/>
                        </a:rPr>
                        <a:t>3</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0,4</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144013">
                <a:tc>
                  <a:txBody>
                    <a:bodyPr/>
                    <a:lstStyle/>
                    <a:p>
                      <a:r>
                        <a:rPr lang="kk-KZ" sz="1200" dirty="0" smtClean="0">
                          <a:solidFill>
                            <a:schemeClr val="tx1"/>
                          </a:solidFill>
                          <a:latin typeface="Times New Roman" panose="02020603050405020304" pitchFamily="18" charset="0"/>
                          <a:cs typeface="Times New Roman" panose="02020603050405020304" pitchFamily="18" charset="0"/>
                        </a:rPr>
                        <a:t>Аммиак</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2</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0,02</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837636527"/>
                  </a:ext>
                </a:extLst>
              </a:tr>
            </a:tbl>
          </a:graphicData>
        </a:graphic>
      </p:graphicFrame>
      <p:sp>
        <p:nvSpPr>
          <p:cNvPr id="16" name="Прямоугольник 15"/>
          <p:cNvSpPr/>
          <p:nvPr/>
        </p:nvSpPr>
        <p:spPr>
          <a:xfrm>
            <a:off x="4944224" y="91902"/>
            <a:ext cx="4829952" cy="230832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200" dirty="0" smtClean="0">
                <a:latin typeface="Times New Roman" pitchFamily="18" charset="0"/>
                <a:cs typeface="Times New Roman" pitchFamily="18" charset="0"/>
              </a:rPr>
              <a:t>Көшпелі б</a:t>
            </a:r>
            <a:r>
              <a:rPr lang="kk-KZ" sz="1200" dirty="0" smtClean="0">
                <a:latin typeface="Times New Roman" pitchFamily="18" charset="0"/>
                <a:cs typeface="Times New Roman" pitchFamily="18" charset="0"/>
              </a:rPr>
              <a:t>ұлтты</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аздаған</a:t>
            </a:r>
            <a:r>
              <a:rPr lang="kk-KZ" sz="1200" dirty="0" smtClean="0">
                <a:latin typeface="Times New Roman" pitchFamily="18" charset="0"/>
                <a:cs typeface="Times New Roman" pitchFamily="18" charset="0"/>
              </a:rPr>
              <a:t> қар, жаяу бұрқасын. </a:t>
            </a:r>
            <a:r>
              <a:rPr lang="kk-KZ" sz="1200" dirty="0" smtClean="0">
                <a:latin typeface="Times New Roman" pitchFamily="18" charset="0"/>
                <a:cs typeface="Times New Roman" pitchFamily="18" charset="0"/>
              </a:rPr>
              <a:t>Түнде және таңертең тұман, көктайғақ. Жел </a:t>
            </a:r>
            <a:r>
              <a:rPr lang="kk-KZ" sz="1200" dirty="0" smtClean="0">
                <a:latin typeface="Times New Roman" pitchFamily="18" charset="0"/>
                <a:cs typeface="Times New Roman" pitchFamily="18" charset="0"/>
              </a:rPr>
              <a:t>оңтүстік-батыстан </a:t>
            </a:r>
            <a:r>
              <a:rPr lang="kk-KZ" sz="1200" dirty="0" smtClean="0">
                <a:latin typeface="Times New Roman" pitchFamily="18" charset="0"/>
                <a:cs typeface="Times New Roman" pitchFamily="18" charset="0"/>
              </a:rPr>
              <a:t>соғады</a:t>
            </a:r>
            <a:r>
              <a:rPr lang="kk-KZ" sz="1200" dirty="0">
                <a:latin typeface="Times New Roman" pitchFamily="18" charset="0"/>
                <a:cs typeface="Times New Roman" pitchFamily="18" charset="0"/>
              </a:rPr>
              <a:t>, күші </a:t>
            </a:r>
            <a:r>
              <a:rPr lang="kk-KZ" sz="1200" dirty="0" smtClean="0">
                <a:latin typeface="Times New Roman" pitchFamily="18" charset="0"/>
                <a:cs typeface="Times New Roman" pitchFamily="18" charset="0"/>
              </a:rPr>
              <a:t>9-14, күндіз екпіні 18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8-10</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0-2</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аяз</a:t>
            </a:r>
            <a:r>
              <a:rPr lang="kk-KZ" sz="1200" dirty="0" smtClean="0">
                <a:latin typeface="Times New Roman" pitchFamily="18" charset="0"/>
                <a:cs typeface="Times New Roman" pitchFamily="18" charset="0"/>
              </a:rPr>
              <a:t>.</a:t>
            </a:r>
            <a:endParaRPr lang="kk-KZ" sz="1200" dirty="0">
              <a:latin typeface="Times New Roman" pitchFamily="18" charset="0"/>
              <a:cs typeface="Times New Roman" pitchFamily="18" charset="0"/>
            </a:endParaRPr>
          </a:p>
          <a:p>
            <a:pPr lvl="0" indent="144000" algn="ctr"/>
            <a:r>
              <a:rPr lang="kk-KZ" sz="1200" b="1" dirty="0" smtClean="0">
                <a:solidFill>
                  <a:srgbClr val="000000"/>
                </a:solidFill>
                <a:latin typeface="Times New Roman" pitchFamily="18" charset="0"/>
                <a:cs typeface="Times New Roman" pitchFamily="18" charset="0"/>
                <a:sym typeface="+mn-ea"/>
              </a:rPr>
              <a:t>04</a:t>
            </a:r>
            <a:r>
              <a:rPr lang="ru-RU" sz="1200" b="1" dirty="0" smtClean="0">
                <a:solidFill>
                  <a:srgbClr val="000000"/>
                </a:solidFill>
                <a:latin typeface="Times New Roman" pitchFamily="18" charset="0"/>
                <a:cs typeface="Times New Roman" pitchFamily="18" charset="0"/>
                <a:sym typeface="+mn-ea"/>
              </a:rPr>
              <a:t> </a:t>
            </a:r>
            <a:r>
              <a:rPr lang="ru-RU" sz="1200" b="1" dirty="0" err="1" smtClean="0">
                <a:solidFill>
                  <a:srgbClr val="000000"/>
                </a:solidFill>
                <a:latin typeface="Times New Roman" pitchFamily="18" charset="0"/>
                <a:cs typeface="Times New Roman" pitchFamily="18" charset="0"/>
                <a:sym typeface="+mn-ea"/>
              </a:rPr>
              <a:t>наурыз</a:t>
            </a:r>
            <a:r>
              <a:rPr lang="kk-KZ" sz="1200" b="1" dirty="0" smtClean="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02 </a:t>
            </a:r>
            <a:r>
              <a:rPr lang="kk-KZ" sz="1200" b="1" dirty="0" smtClean="0">
                <a:solidFill>
                  <a:srgbClr val="000000"/>
                </a:solidFill>
                <a:latin typeface="Times New Roman" panose="02020603050405020304" pitchFamily="18" charset="0"/>
                <a:cs typeface="Times New Roman" panose="02020603050405020304" pitchFamily="18" charset="0"/>
                <a:sym typeface="+mn-ea"/>
              </a:rPr>
              <a:t>наурыз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03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наурызға</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200" dirty="0" smtClean="0">
                <a:latin typeface="Times New Roman" pitchFamily="18" charset="0"/>
                <a:cs typeface="Times New Roman" pitchFamily="18" charset="0"/>
              </a:rPr>
              <a:t>Бұлтты, </a:t>
            </a:r>
            <a:r>
              <a:rPr lang="kk-KZ" sz="1200" dirty="0" smtClean="0">
                <a:latin typeface="Times New Roman" pitchFamily="18" charset="0"/>
                <a:cs typeface="Times New Roman" pitchFamily="18" charset="0"/>
              </a:rPr>
              <a:t>қар</a:t>
            </a:r>
            <a:r>
              <a:rPr lang="kk-KZ" sz="1200" dirty="0" smtClean="0">
                <a:latin typeface="Times New Roman" pitchFamily="18" charset="0"/>
                <a:cs typeface="Times New Roman" pitchFamily="18" charset="0"/>
              </a:rPr>
              <a:t>, көктайғақ, жаяу бұрқасын.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оң</a:t>
            </a:r>
            <a:r>
              <a:rPr lang="kk-KZ" sz="1200" dirty="0" smtClean="0">
                <a:latin typeface="Times New Roman" panose="02020603050405020304" pitchFamily="18" charset="0"/>
                <a:cs typeface="Times New Roman" panose="02020603050405020304" pitchFamily="18" charset="0"/>
              </a:rPr>
              <a:t>түстік-батыстан </a:t>
            </a:r>
            <a:r>
              <a:rPr lang="kk-KZ" sz="1200" dirty="0" smtClean="0">
                <a:latin typeface="Times New Roman" panose="02020603050405020304" pitchFamily="18" charset="0"/>
                <a:cs typeface="Times New Roman" panose="02020603050405020304" pitchFamily="18" charset="0"/>
              </a:rPr>
              <a:t>соғады</a:t>
            </a:r>
            <a:r>
              <a:rPr lang="kk-KZ" sz="1200" dirty="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9-14 м/с</a:t>
            </a:r>
            <a:r>
              <a:rPr lang="kk-KZ" sz="1200" dirty="0">
                <a:latin typeface="Times New Roman" panose="02020603050405020304" pitchFamily="18" charset="0"/>
                <a:cs typeface="Times New Roman" panose="02020603050405020304" pitchFamily="18" charset="0"/>
              </a:rPr>
              <a:t>.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5-7</a:t>
            </a:r>
            <a:r>
              <a:rPr lang="kk-KZ"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59058"/>
            <a:ext cx="46788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b="1" dirty="0" smtClean="0">
                <a:solidFill>
                  <a:schemeClr val="tx1"/>
                </a:solidFill>
                <a:latin typeface="Times New Roman" panose="02020603050405020304" pitchFamily="18" charset="0"/>
                <a:cs typeface="Times New Roman" panose="02020603050405020304" pitchFamily="18" charset="0"/>
              </a:rPr>
              <a:t>03 </a:t>
            </a:r>
            <a:r>
              <a:rPr lang="ru-RU" sz="1200" b="1" dirty="0" err="1" smtClean="0">
                <a:solidFill>
                  <a:schemeClr val="tx1"/>
                </a:solidFill>
                <a:latin typeface="Times New Roman" panose="02020603050405020304" pitchFamily="18" charset="0"/>
                <a:cs typeface="Times New Roman" panose="02020603050405020304" pitchFamily="18" charset="0"/>
              </a:rPr>
              <a:t>наурызда</a:t>
            </a:r>
            <a:r>
              <a:rPr lang="ru-RU" sz="1200" b="1"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түнде</a:t>
            </a:r>
            <a:r>
              <a:rPr lang="kk-KZ" sz="1200" b="1" dirty="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04</a:t>
            </a:r>
            <a:r>
              <a:rPr lang="kk-KZ"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наурызда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251651"/>
              <a:ext cx="2941930" cy="697174"/>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7327" y="62189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Козлова О</a:t>
            </a:r>
            <a:r>
              <a:rPr lang="ru-RU" altLang="ru-RU" sz="1200" b="1" i="1"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18404</TotalTime>
  <Words>600</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3309</cp:revision>
  <cp:lastPrinted>2021-07-01T03:56:27Z</cp:lastPrinted>
  <dcterms:created xsi:type="dcterms:W3CDTF">2018-03-27T06:03:00Z</dcterms:created>
  <dcterms:modified xsi:type="dcterms:W3CDTF">2023-03-02T07:18:24Z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