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3718133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971909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 второй половине дня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8-13, утром и днем порывы 15-20 м/с. Температура воздуха ночью 4-6, днем 15-17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13186</TotalTime>
  <Words>639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2658</cp:revision>
  <cp:lastPrinted>2021-07-01T03:56:27Z</cp:lastPrinted>
  <dcterms:created xsi:type="dcterms:W3CDTF">2018-03-27T06:03:00Z</dcterms:created>
  <dcterms:modified xsi:type="dcterms:W3CDTF">2023-03-02T06:20:08Z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