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№61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марта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03 марта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02 марта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21 ч. 03 марта 2023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 конце дня дождь.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юго-восточный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5-10, днем порывы 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2-4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мороза, 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15-17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r>
              <a:rPr lang="ru-RU" sz="1200" dirty="0" smtClean="0"/>
              <a:t/>
            </a:r>
            <a:br>
              <a:rPr lang="ru-RU" sz="1200" dirty="0" smtClean="0"/>
            </a:br>
            <a:r>
              <a:rPr lang="ru-RU" sz="1200" dirty="0" smtClean="0"/>
              <a:t>                                                   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04 марта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03 марта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09 ч. 04 марта 2023 г.</a:t>
            </a:r>
            <a:endParaRPr lang="en-US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осадки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Ветер юго-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восточный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5-10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0-2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71810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071678"/>
            <a:ext cx="4681537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03 марта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04 марта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357562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02 марта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24438" y="3805226"/>
          <a:ext cx="4637064" cy="23431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2882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79073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239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371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5622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28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14860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6512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1,3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145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472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1,1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1436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Мухитдинова Р.А./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Самайұлы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14940</TotalTime>
  <Words>540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2979</cp:revision>
  <cp:lastPrinted>2021-07-01T03:56:27Z</cp:lastPrinted>
  <dcterms:created xsi:type="dcterms:W3CDTF">2018-03-27T06:03:00Z</dcterms:created>
  <dcterms:modified xsi:type="dcterms:W3CDTF">2023-03-02T07:13:52Z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