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1" d="100"/>
          <a:sy n="101" d="100"/>
        </p:scale>
        <p:origin x="132" y="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18246652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7897854"/>
              </p:ext>
            </p:extLst>
          </p:nvPr>
        </p:nvGraphicFramePr>
        <p:xfrm>
          <a:off x="5007188" y="4021384"/>
          <a:ext cx="4667576" cy="1965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  <a:endParaRPr lang="ru-RU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1828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0,366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ночью осадки (дождь, снег), гололед. Ветер северо-восточный с переходом на южный 7-12 м/с. Температура воздуха ночью 0-2 мороза, днем 3-5 тепла..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16763</TotalTime>
  <Words>607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2652</cp:revision>
  <cp:lastPrinted>2021-10-15T03:50:29Z</cp:lastPrinted>
  <dcterms:created xsi:type="dcterms:W3CDTF">2018-03-27T06:03:00Z</dcterms:created>
  <dcterms:modified xsi:type="dcterms:W3CDTF">2023-03-02T07:12:59Z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