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8954433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№61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марта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16624970"/>
              </p:ext>
            </p:extLst>
          </p:nvPr>
        </p:nvGraphicFramePr>
        <p:xfrm>
          <a:off x="4993576" y="4733142"/>
          <a:ext cx="4691064" cy="16276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временами осадки (дождь, снег).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западный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7-12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0-2,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4-6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марта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юго-восточный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7-12 м/с. Температура воздуха ночью 4-6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13968</TotalTime>
  <Words>587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2545</cp:revision>
  <cp:lastPrinted>2021-07-01T03:56:27Z</cp:lastPrinted>
  <dcterms:created xsi:type="dcterms:W3CDTF">2018-03-27T06:03:00Z</dcterms:created>
  <dcterms:modified xsi:type="dcterms:W3CDTF">2023-03-02T06:55:54Z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