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небольшой снег, низовая метель. Ветер юго-западный, западный 9-14, днем порывы 15-20 м/с. Температура воздуха ночью 10-12 , днем 4-6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246352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890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14833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2870</cp:revision>
  <cp:lastPrinted>2021-02-03T11:37:00Z</cp:lastPrinted>
  <dcterms:created xsi:type="dcterms:W3CDTF">2018-03-27T06:03:00Z</dcterms:created>
  <dcterms:modified xsi:type="dcterms:W3CDTF">2023-03-02T06:32:02Z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