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047906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и утром осадки (преимущественно снег). Ветер юго-западный 9-14 м/с. Температура воздуха ночью 5-7, днем 0-2 мороза. 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04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марта, ночью 04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316685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20810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3375</cp:revision>
  <cp:lastPrinted>2021-11-30T05:55:24Z</cp:lastPrinted>
  <dcterms:created xsi:type="dcterms:W3CDTF">2018-03-27T06:03:00Z</dcterms:created>
  <dcterms:modified xsi:type="dcterms:W3CDTF">2023-03-02T06:42:33Z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