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32204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11522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17158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2023-03-02T08:23:28Z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